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>
        <p:scale>
          <a:sx n="104" d="100"/>
          <a:sy n="104" d="100"/>
        </p:scale>
        <p:origin x="11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3EE0-DD97-459E-922F-44A1DE08AD51}" type="datetimeFigureOut">
              <a:rPr lang="en-IN" smtClean="0"/>
              <a:t>12-12-2019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EC59-E5D4-4B4D-A9CE-0475D0A2E2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67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5" y="4781550"/>
            <a:ext cx="8455025" cy="914400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488" y="5697539"/>
            <a:ext cx="6400800" cy="530225"/>
          </a:xfrm>
        </p:spPr>
        <p:txBody>
          <a:bodyPr wrap="square"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C80E-F718-47A0-B4E9-9CFFEC282582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C136-48F9-4559-AD39-02514D53CFB8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3CF4-AE77-44EF-A326-9A971FC688F7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33CA-D843-4110-A24F-F1F7056569C1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9"/>
            <a:ext cx="8229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4"/>
            <a:ext cx="8229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D291-BA93-425B-942B-AE7FF79450E6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102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4700" y="1825625"/>
            <a:ext cx="4102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4CA1-6338-409B-8DB6-C11F65C64039}" type="datetime1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22425"/>
            <a:ext cx="41021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70125"/>
            <a:ext cx="41021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4699" y="1622425"/>
            <a:ext cx="41021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4699" y="2270125"/>
            <a:ext cx="4102100" cy="3906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1BC8-E7E5-4CA3-B5E5-129A4659FBD4}" type="datetime1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76E9-7F6D-49C0-8609-8C87F6E423F2}" type="datetime1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72A-F51B-4ED2-BAD1-D45C6301684E}" type="datetime1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778" y="1851025"/>
            <a:ext cx="462915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51025"/>
            <a:ext cx="2949178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0DF-B88E-4FB2-93DB-BAC2B6DE5FA1}" type="datetime1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50508" y="1825625"/>
            <a:ext cx="5242984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000" y="5783263"/>
            <a:ext cx="6350000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AF62-95D7-4CAA-B08A-78E78B09F519}" type="datetime1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82296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4BB932-A785-4242-98E7-6733D8123E81}" type="datetime1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DD17A0F-4821-4802-8EF4-96BC11F9F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1 Corinthians 10:13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Things In Common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749B3F-27B0-401A-902C-94BCF4BF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/>
              <a:t>GOD'S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850" b="1" dirty="0"/>
              <a:t>The great love of God for man</a:t>
            </a:r>
            <a:r>
              <a:rPr lang="en-US" sz="2850" dirty="0"/>
              <a:t> (</a:t>
            </a:r>
            <a:r>
              <a:rPr lang="en-US" sz="2850" u="sng" dirty="0" err="1"/>
              <a:t>Jn</a:t>
            </a:r>
            <a:r>
              <a:rPr lang="en-US" sz="2850" u="sng" dirty="0"/>
              <a:t> 3:16</a:t>
            </a:r>
            <a:r>
              <a:rPr lang="en-US" sz="285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850" b="1" dirty="0"/>
              <a:t>He gave His Son, Jesus Christ, as the Savior</a:t>
            </a:r>
            <a:r>
              <a:rPr lang="en-US" sz="2850" dirty="0"/>
              <a:t> (</a:t>
            </a:r>
            <a:r>
              <a:rPr lang="en-US" sz="2850" u="sng" dirty="0"/>
              <a:t>Lk 19:10</a:t>
            </a:r>
            <a:r>
              <a:rPr lang="en-US" sz="285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850" b="1" dirty="0"/>
              <a:t>Sent the Holy Spirit as a guide</a:t>
            </a:r>
            <a:r>
              <a:rPr lang="en-US" sz="2850" dirty="0"/>
              <a:t> (</a:t>
            </a:r>
            <a:r>
              <a:rPr lang="en-US" sz="2850" u="sng" dirty="0" err="1"/>
              <a:t>Jn</a:t>
            </a:r>
            <a:r>
              <a:rPr lang="en-US" sz="2850" u="sng" dirty="0"/>
              <a:t> 16:13</a:t>
            </a:r>
            <a:r>
              <a:rPr lang="en-US" sz="285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850" b="1" dirty="0"/>
              <a:t>Gave the Gospel as "the power" unto salvation</a:t>
            </a:r>
            <a:r>
              <a:rPr lang="en-US" sz="2850" dirty="0"/>
              <a:t> (</a:t>
            </a:r>
            <a:r>
              <a:rPr lang="en-US" sz="2850" u="sng" dirty="0"/>
              <a:t>Rom 1:16</a:t>
            </a:r>
            <a:r>
              <a:rPr lang="en-US" sz="285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50" b="1" dirty="0"/>
              <a:t>Provided atonement by the blood of Christ</a:t>
            </a:r>
            <a:r>
              <a:rPr lang="en-US" sz="2850" dirty="0"/>
              <a:t> (</a:t>
            </a:r>
            <a:r>
              <a:rPr lang="en-US" sz="2850" u="sng" dirty="0"/>
              <a:t>Rom 5:9</a:t>
            </a:r>
            <a:r>
              <a:rPr lang="en-US" sz="285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300" dirty="0"/>
              <a:t>MAN'S PART</a:t>
            </a:r>
          </a:p>
          <a:p>
            <a:pPr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850" b="1" dirty="0"/>
              <a:t>Hear the Gospel</a:t>
            </a:r>
            <a:r>
              <a:rPr lang="en-US" sz="2850" dirty="0"/>
              <a:t> (</a:t>
            </a:r>
            <a:r>
              <a:rPr lang="en-US" sz="2850" u="sng" dirty="0"/>
              <a:t>Rom 10:17</a:t>
            </a:r>
            <a:r>
              <a:rPr lang="en-US" sz="2850" dirty="0"/>
              <a:t>, </a:t>
            </a:r>
            <a:r>
              <a:rPr lang="en-US" sz="2850" u="sng" dirty="0" err="1"/>
              <a:t>Jn</a:t>
            </a:r>
            <a:r>
              <a:rPr lang="en-US" sz="2850" u="sng" dirty="0"/>
              <a:t> 8:32</a:t>
            </a:r>
            <a:r>
              <a:rPr lang="en-US" sz="285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850" b="1" dirty="0"/>
              <a:t>Believe the Gospel</a:t>
            </a:r>
            <a:r>
              <a:rPr lang="en-US" sz="2850" dirty="0"/>
              <a:t> (</a:t>
            </a:r>
            <a:r>
              <a:rPr lang="en-US" sz="2850" u="sng" dirty="0" err="1"/>
              <a:t>Heb</a:t>
            </a:r>
            <a:r>
              <a:rPr lang="en-US" sz="2850" u="sng" dirty="0"/>
              <a:t> 11:6</a:t>
            </a:r>
            <a:r>
              <a:rPr lang="en-US" sz="2850" dirty="0"/>
              <a:t>, </a:t>
            </a:r>
            <a:r>
              <a:rPr lang="en-US" sz="2850" u="sng" dirty="0" err="1"/>
              <a:t>Jn</a:t>
            </a:r>
            <a:r>
              <a:rPr lang="en-US" sz="2850" u="sng" dirty="0"/>
              <a:t> 20:31</a:t>
            </a:r>
            <a:r>
              <a:rPr lang="en-US" sz="285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850" b="1" dirty="0"/>
              <a:t>Repent of past sins</a:t>
            </a:r>
            <a:r>
              <a:rPr lang="en-US" sz="2850" dirty="0"/>
              <a:t> (</a:t>
            </a:r>
            <a:r>
              <a:rPr lang="en-US" sz="2850" u="sng" dirty="0"/>
              <a:t>Lk 13:3</a:t>
            </a:r>
            <a:r>
              <a:rPr lang="en-US" sz="2850" dirty="0"/>
              <a:t>, </a:t>
            </a:r>
            <a:r>
              <a:rPr lang="en-US" sz="2850" u="sng" dirty="0"/>
              <a:t>Acts 17:30</a:t>
            </a:r>
            <a:r>
              <a:rPr lang="en-US" sz="285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850" b="1" dirty="0"/>
              <a:t>Confess faith in Jesus Christ</a:t>
            </a:r>
            <a:r>
              <a:rPr lang="en-US" sz="2850" dirty="0"/>
              <a:t> (</a:t>
            </a:r>
            <a:r>
              <a:rPr lang="en-US" sz="2850" u="sng" dirty="0"/>
              <a:t>Rom 10:10</a:t>
            </a:r>
            <a:r>
              <a:rPr lang="en-US" sz="2850" dirty="0"/>
              <a:t>, </a:t>
            </a:r>
            <a:r>
              <a:rPr lang="en-US" sz="2850" u="sng" dirty="0"/>
              <a:t>Matt 10:32</a:t>
            </a:r>
            <a:r>
              <a:rPr lang="en-US" sz="2850" dirty="0"/>
              <a:t>)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sz="2850" b="1" dirty="0"/>
              <a:t>Be Baptized</a:t>
            </a:r>
            <a:r>
              <a:rPr lang="en-US" sz="2850" dirty="0"/>
              <a:t> (</a:t>
            </a:r>
            <a:r>
              <a:rPr lang="en-US" sz="2850" u="sng" dirty="0"/>
              <a:t>Gal 3:27</a:t>
            </a:r>
            <a:r>
              <a:rPr lang="en-US" sz="2850" dirty="0"/>
              <a:t>, </a:t>
            </a:r>
            <a:r>
              <a:rPr lang="en-US" sz="2850" u="sng" dirty="0"/>
              <a:t>Mk 16:16</a:t>
            </a:r>
            <a:r>
              <a:rPr lang="en-US" sz="2850" dirty="0"/>
              <a:t>, </a:t>
            </a:r>
            <a:r>
              <a:rPr lang="en-US" sz="2850" u="sng" dirty="0"/>
              <a:t>Acts 2:38</a:t>
            </a:r>
            <a:r>
              <a:rPr lang="en-US" sz="285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50" b="1" dirty="0"/>
              <a:t>Be faithful unto death</a:t>
            </a:r>
            <a:r>
              <a:rPr lang="en-US" sz="2850" dirty="0"/>
              <a:t> (Rev 2:10)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Plan of Salvation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387" y="6121697"/>
            <a:ext cx="774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God has done His part. Have you done yours?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9294E-FBAE-4221-8ABD-75358C93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0BE27-8FDE-497F-992B-9287C790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C6152-DA48-4E81-ADF9-7DD0CBA58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5289A-8B46-42E5-BC1F-1A713575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8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/>
              <a:t>All are tempted the same way</a:t>
            </a:r>
          </a:p>
          <a:p>
            <a:pPr lvl="1"/>
            <a:r>
              <a:rPr lang="en-US" sz="3600" dirty="0"/>
              <a:t>Only three ways sin enters life - 1 Jn 2:15</a:t>
            </a:r>
          </a:p>
          <a:p>
            <a:pPr lvl="1"/>
            <a:r>
              <a:rPr lang="en-US" sz="3600" dirty="0"/>
              <a:t>Jesus faced all-Matt4:1-11; Heb4:15</a:t>
            </a:r>
          </a:p>
          <a:p>
            <a:r>
              <a:rPr lang="en-US" sz="4000" dirty="0"/>
              <a:t>The temptation of woman in the garden - Gen 3:6</a:t>
            </a:r>
          </a:p>
          <a:p>
            <a:pPr lvl="1"/>
            <a:r>
              <a:rPr lang="en-US" sz="3600" dirty="0"/>
              <a:t>She saw the fruit, good for food--lust of flesh</a:t>
            </a:r>
          </a:p>
          <a:p>
            <a:pPr lvl="1"/>
            <a:r>
              <a:rPr lang="en-US" sz="3600" dirty="0"/>
              <a:t>Pleasant to the eyes—lust of the eyes</a:t>
            </a:r>
          </a:p>
          <a:p>
            <a:pPr lvl="1"/>
            <a:r>
              <a:rPr lang="en-US" sz="3600" dirty="0"/>
              <a:t>To make one wise--pride of life</a:t>
            </a:r>
          </a:p>
          <a:p>
            <a:r>
              <a:rPr lang="en-US" sz="4000" dirty="0"/>
              <a:t>There's one thing the Devil doesn't like - Jas 4:7-8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Temptation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044B9E-7C69-492F-A70D-B93E6782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ACFD-599F-4623-98B9-450D2199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Salvation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D8058-1286-4FD1-AAA2-2EA7DB04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200" dirty="0"/>
              <a:t>All invited to enjoy it - Mk 16:15-16</a:t>
            </a:r>
          </a:p>
          <a:p>
            <a:pPr lvl="1"/>
            <a:r>
              <a:rPr lang="en-US" sz="3800" dirty="0"/>
              <a:t>This gospel extends an invitation that is worldwide in its scope - Matt 11:28</a:t>
            </a:r>
          </a:p>
          <a:p>
            <a:pPr lvl="1"/>
            <a:r>
              <a:rPr lang="en-US" sz="3800" dirty="0"/>
              <a:t>EVERY creature - ALL nations - Rev. 22:17</a:t>
            </a:r>
          </a:p>
          <a:p>
            <a:r>
              <a:rPr lang="en-US" sz="4200" dirty="0"/>
              <a:t>All must do the same to enjoy it</a:t>
            </a:r>
          </a:p>
          <a:p>
            <a:pPr lvl="1"/>
            <a:r>
              <a:rPr lang="en-US" sz="3800" dirty="0"/>
              <a:t>Preachers may make you think there are many ways</a:t>
            </a:r>
          </a:p>
          <a:p>
            <a:pPr lvl="1"/>
            <a:r>
              <a:rPr lang="en-US" sz="3800" dirty="0"/>
              <a:t>Every case of conversion in the book of Acts—they all did the very same thing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36ADD-EE13-40D7-A765-AF2366C6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575D-2F99-4485-9474-BE035283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Faith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A50F2-397A-49F0-B693-23E548209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Men sound as if many faiths acceptable</a:t>
            </a:r>
          </a:p>
          <a:p>
            <a:r>
              <a:rPr lang="en-US" sz="4000" dirty="0"/>
              <a:t>Over 2500 “faiths” in our country</a:t>
            </a:r>
          </a:p>
          <a:p>
            <a:r>
              <a:rPr lang="en-US" sz="4000" dirty="0"/>
              <a:t>Paul wrote of common faith</a:t>
            </a:r>
          </a:p>
          <a:p>
            <a:pPr lvl="1"/>
            <a:r>
              <a:rPr lang="en-US" sz="3600" dirty="0"/>
              <a:t>What is there about this faith that makes it common?</a:t>
            </a:r>
          </a:p>
          <a:p>
            <a:pPr lvl="1"/>
            <a:r>
              <a:rPr lang="en-US" sz="3600" dirty="0"/>
              <a:t>There is just one of them - Jude 3; Eph 4:1-6</a:t>
            </a:r>
          </a:p>
          <a:p>
            <a:pPr lvl="1"/>
            <a:r>
              <a:rPr lang="en-US" sz="3600" dirty="0"/>
              <a:t>If people are telling you about many faiths, they must be reading the wrong book.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2E0A8-FCC2-4435-888A-71D4C408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D948-437C-485B-AF70-F6BD9A3F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Church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DB34-F8E1-4423-9823-9D4A87D03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People sound as if different church found on every page of Bible</a:t>
            </a:r>
          </a:p>
          <a:p>
            <a:r>
              <a:rPr lang="en-US" sz="4000" dirty="0"/>
              <a:t>Only one church in Bible - Matt 16:18; Eph 4:4; 1 Cor 12:13; 12:20; Col 1:24</a:t>
            </a:r>
          </a:p>
          <a:p>
            <a:pPr lvl="1"/>
            <a:r>
              <a:rPr lang="en-US" sz="3600" dirty="0"/>
              <a:t>Churches of Christ -Rom 16:16</a:t>
            </a:r>
          </a:p>
          <a:p>
            <a:pPr lvl="1"/>
            <a:r>
              <a:rPr lang="en-US" sz="3600" dirty="0"/>
              <a:t>They all were part of a common church</a:t>
            </a:r>
          </a:p>
          <a:p>
            <a:pPr lvl="1"/>
            <a:r>
              <a:rPr lang="en-US" sz="3600" dirty="0"/>
              <a:t>All were the same kind of church</a:t>
            </a:r>
            <a:endParaRPr lang="en-US" sz="4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76D99-967B-454E-A73E-54FC2B66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3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DED1-3A8B-4965-8AE9-E3A413A3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Common Savior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83091-3B69-4CAC-9A66-A76CF8112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In the mind of some, there may be many saviors, many mediators</a:t>
            </a:r>
          </a:p>
          <a:p>
            <a:pPr lvl="1"/>
            <a:r>
              <a:rPr lang="en-US" sz="3600" dirty="0"/>
              <a:t>Jesus is the savior - Lk 2:11</a:t>
            </a:r>
          </a:p>
          <a:p>
            <a:pPr lvl="1"/>
            <a:r>
              <a:rPr lang="en-US" sz="3600" dirty="0"/>
              <a:t>Author of eternal salvation to all that obey Him - Heb 5:8-9</a:t>
            </a:r>
          </a:p>
          <a:p>
            <a:r>
              <a:rPr lang="en-US" sz="4000" dirty="0"/>
              <a:t>Christ gave himself for the one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7ADDA-CDF2-429D-B072-01C3295F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3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FEAB-EAEB-41D8-9BEB-DB58F9AE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Common Death</a:t>
            </a:r>
            <a:br>
              <a:rPr lang="en-US" b="1" i="1" dirty="0"/>
            </a:br>
            <a:r>
              <a:rPr lang="en-US" dirty="0"/>
              <a:t>(Ready or not, it's coming!)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60D82-447A-4268-B861-E69BFA6F8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Many passages show this - Num 16:29; Jas 2:24­26; Eccl 12:7; Heb 9:27; 1 Cor. 15:22; Eccl 9:5; Job 14:1-2, 7:6</a:t>
            </a:r>
          </a:p>
          <a:p>
            <a:r>
              <a:rPr lang="en-US" sz="4000" dirty="0"/>
              <a:t>Life moves swiftly toward end</a:t>
            </a:r>
          </a:p>
          <a:p>
            <a:pPr lvl="1"/>
            <a:r>
              <a:rPr lang="en-US" sz="3600" dirty="0"/>
              <a:t>It cannot be seen. It can be HEARD</a:t>
            </a:r>
          </a:p>
          <a:p>
            <a:pPr lvl="1"/>
            <a:r>
              <a:rPr lang="en-US" sz="3600" dirty="0"/>
              <a:t>Life is like the shuttle moving in a loom at cotton mill; so quickly of noise.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DACD0-D8C8-4F9D-B835-2E23F126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9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278A-7A24-4B68-8125-238EC744C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Common Resurrection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8C7B-8680-45B5-9088-157763910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All will be raised at the same time - Jn 5:28-29; 1 Thess. 4:17</a:t>
            </a:r>
          </a:p>
          <a:p>
            <a:r>
              <a:rPr lang="en-US" sz="4000" dirty="0"/>
              <a:t>They believed there shall be a resurrection from the dead - Acts 24:15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4F0AA-BB54-4C53-9417-3501FAB8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B1F9-7861-4C72-BA3A-F52BC3FD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Common Judgment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F4EE8-F3C9-4009-B692-904ECB45D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/>
              <a:t>All people will be there -2 Cor. 5:10; Rom 14:12; Rev. 21:12-14</a:t>
            </a:r>
          </a:p>
          <a:p>
            <a:r>
              <a:rPr lang="en-US" sz="4000" dirty="0"/>
              <a:t>All will be judged by the same judge - Jn 5:22; Rom 2:16</a:t>
            </a:r>
          </a:p>
          <a:p>
            <a:r>
              <a:rPr lang="en-US" sz="4000" dirty="0"/>
              <a:t>All judged by the same standard - Jn 12:48; Rom 2:16; Rev 21:12-16</a:t>
            </a:r>
          </a:p>
          <a:p>
            <a:pPr lvl="1"/>
            <a:r>
              <a:rPr lang="en-US" sz="3600" dirty="0"/>
              <a:t>If we aren't ready to face the books then, what will we do?</a:t>
            </a:r>
          </a:p>
          <a:p>
            <a:pPr lvl="1"/>
            <a:r>
              <a:rPr lang="en-US" sz="3600" dirty="0"/>
              <a:t>Will have to say, "I had an opportunity to believe it and obey it once and I missed it.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30CDD-BA14-45E2-A5E8-6F45EEAB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Group_co_24_PowerPlugs_Template_noux.v17.11.s.potx" id="{6D8AF4CA-130C-48C8-9BDF-135E815D4806}" vid="{1F564A50-8865-43A6-93A0-982B42A302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BusinessGroup_co_24_PowerPlugs_Template_noux.v18.01.s</Template>
  <TotalTime>21</TotalTime>
  <Words>650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Wingdings</vt:lpstr>
      <vt:lpstr>Arial</vt:lpstr>
      <vt:lpstr>Calibri Light</vt:lpstr>
      <vt:lpstr>Office Theme</vt:lpstr>
      <vt:lpstr>Things In Common</vt:lpstr>
      <vt:lpstr>Common Temptation</vt:lpstr>
      <vt:lpstr>Common Salvation</vt:lpstr>
      <vt:lpstr>Common Faith</vt:lpstr>
      <vt:lpstr>Common Church</vt:lpstr>
      <vt:lpstr>Common Savior</vt:lpstr>
      <vt:lpstr>A Common Death (Ready or not, it's coming!)</vt:lpstr>
      <vt:lpstr>A Common Resurrection</vt:lpstr>
      <vt:lpstr>A Common Judgment</vt:lpstr>
      <vt:lpstr>God's Plan of Salvation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Critchfield</dc:creator>
  <cp:lastModifiedBy>Jack Critchfield</cp:lastModifiedBy>
  <cp:revision>3</cp:revision>
  <dcterms:created xsi:type="dcterms:W3CDTF">2019-12-12T20:01:42Z</dcterms:created>
  <dcterms:modified xsi:type="dcterms:W3CDTF">2019-12-12T20:23:28Z</dcterms:modified>
</cp:coreProperties>
</file>